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VonNiAIBOEw8nYnnOqjqjAT3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A61A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9A6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Action Is Urgently Needed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Bees are critically endangered. They are a key contributor to the pollination of our crops, but sadly, 33% of Irish bees are facing extinction.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Bees are an indicator for biodiversity in general and once a species is extinct this cannot be reversed.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The balance of nature is affected forever.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is DCs for Bees?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DCs for Bees, is a sub initiative of Host in Ireland, that aims to bring an industry together in a way that has never been done before.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SzPts val="1800"/>
              <a:buChar char="•"/>
            </a:pPr>
            <a:r>
              <a:rPr lang="en-GB"/>
              <a:t>Host In Ireland and its data centre industry partners are uniting to make a difference by pledging to deliver on actions to make Ireland more pollinator friendly and ensure the survival of our pollinators for future generations.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/>
          <p:nvPr/>
        </p:nvSpPr>
        <p:spPr>
          <a:xfrm>
            <a:off x="1507959" y="2382253"/>
            <a:ext cx="1844842" cy="27030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Ambassador Community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6208295" y="2382253"/>
            <a:ext cx="1844842" cy="27030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Orchards Initiative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3858127" y="2382253"/>
            <a:ext cx="1844842" cy="27030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Pollinator Plan</a:t>
            </a:r>
            <a:endParaRPr dirty="0"/>
          </a:p>
        </p:txBody>
      </p:sp>
      <p:sp>
        <p:nvSpPr>
          <p:cNvPr id="102" name="Google Shape;102;p1"/>
          <p:cNvSpPr/>
          <p:nvPr/>
        </p:nvSpPr>
        <p:spPr>
          <a:xfrm>
            <a:off x="8558463" y="2382253"/>
            <a:ext cx="1844842" cy="270309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 Days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1331495" y="561474"/>
            <a:ext cx="9071810" cy="1459831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868906" y="2582779"/>
            <a:ext cx="1122947" cy="68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4219074" y="2582779"/>
            <a:ext cx="1122947" cy="68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6569242" y="2582779"/>
            <a:ext cx="1122947" cy="68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8919410" y="2582779"/>
            <a:ext cx="1122947" cy="68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8305" y="948449"/>
            <a:ext cx="2416263" cy="95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DCs for Bees Ambassadors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2"/>
          </p:nvPr>
        </p:nvSpPr>
        <p:spPr>
          <a:xfrm>
            <a:off x="6753726" y="1952877"/>
            <a:ext cx="46000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 key part of DCs for Bees program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 to advocate, create awareness and take action through their organisations, colleagues, communities, families and friends</a:t>
            </a:r>
            <a:endParaRPr dirty="0"/>
          </a:p>
          <a:p>
            <a:pPr lvl="0">
              <a:spcBef>
                <a:spcPts val="1500"/>
              </a:spcBef>
              <a:spcAft>
                <a:spcPts val="1500"/>
              </a:spcAft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genuine interest in the environment, biodiversity, bees and are enthused to make a difference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329A5-E80E-43F6-B017-413BEEDC4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76" y="1952876"/>
            <a:ext cx="6310338" cy="35495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9753600" y="5164887"/>
            <a:ext cx="2398797" cy="13802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ctrTitle"/>
          </p:nvPr>
        </p:nvSpPr>
        <p:spPr>
          <a:xfrm>
            <a:off x="1796716" y="336300"/>
            <a:ext cx="9015663" cy="99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Data Centre Pollinator Plan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3769895" y="2223269"/>
            <a:ext cx="8197515" cy="263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blueprint to help our partners (and beyond) take long term action on the decline of bees and make a bigger impact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Outlines greatest impact actions that can be taken by companies and useful resources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Designed in partnership with National Biodiversity Data Centre and DCs for Bees Ambassador group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18"/>
          <p:cNvGrpSpPr/>
          <p:nvPr/>
        </p:nvGrpSpPr>
        <p:grpSpPr>
          <a:xfrm>
            <a:off x="3994229" y="4113388"/>
            <a:ext cx="7969674" cy="2280988"/>
            <a:chOff x="3505" y="0"/>
            <a:chExt cx="7969674" cy="2280988"/>
          </a:xfrm>
        </p:grpSpPr>
        <p:sp>
          <p:nvSpPr>
            <p:cNvPr id="124" name="Google Shape;124;p18"/>
            <p:cNvSpPr/>
            <p:nvPr/>
          </p:nvSpPr>
          <p:spPr>
            <a:xfrm>
              <a:off x="598251" y="0"/>
              <a:ext cx="6780183" cy="22809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3505" y="684296"/>
              <a:ext cx="1532629" cy="912395"/>
            </a:xfrm>
            <a:prstGeom prst="roundRect">
              <a:avLst>
                <a:gd name="adj" fmla="val 16667"/>
              </a:avLst>
            </a:prstGeom>
            <a:solidFill>
              <a:srgbClr val="478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 txBox="1"/>
            <p:nvPr/>
          </p:nvSpPr>
          <p:spPr>
            <a:xfrm>
              <a:off x="48044" y="728835"/>
              <a:ext cx="1443551" cy="823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HII start partnership with National Biodiversity Data Centre</a:t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1612766" y="684296"/>
              <a:ext cx="1532629" cy="912395"/>
            </a:xfrm>
            <a:prstGeom prst="roundRect">
              <a:avLst>
                <a:gd name="adj" fmla="val 16667"/>
              </a:avLst>
            </a:prstGeom>
            <a:solidFill>
              <a:srgbClr val="478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1657305" y="728835"/>
              <a:ext cx="1443551" cy="823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DCs for Bees Ambassadors input to pollinator plan development</a:t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3222028" y="684296"/>
              <a:ext cx="1532629" cy="912395"/>
            </a:xfrm>
            <a:prstGeom prst="roundRect">
              <a:avLst>
                <a:gd name="adj" fmla="val 16667"/>
              </a:avLst>
            </a:prstGeom>
            <a:solidFill>
              <a:srgbClr val="478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3266567" y="728835"/>
              <a:ext cx="1443551" cy="823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Senior Mgrs (from partner companies) pledge support to pollinator plan</a:t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4831289" y="684296"/>
              <a:ext cx="1532629" cy="912395"/>
            </a:xfrm>
            <a:prstGeom prst="roundRect">
              <a:avLst>
                <a:gd name="adj" fmla="val 16667"/>
              </a:avLst>
            </a:prstGeom>
            <a:solidFill>
              <a:srgbClr val="478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4875828" y="728835"/>
              <a:ext cx="1443551" cy="823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Launch of Pollinator Plan</a:t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6440550" y="684296"/>
              <a:ext cx="1532629" cy="912395"/>
            </a:xfrm>
            <a:prstGeom prst="roundRect">
              <a:avLst>
                <a:gd name="adj" fmla="val 16667"/>
              </a:avLst>
            </a:prstGeom>
            <a:solidFill>
              <a:srgbClr val="478EE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6485089" y="728835"/>
              <a:ext cx="1443551" cy="823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Ongoing pollinator-friendly actions by partner companies</a:t>
              </a:r>
              <a:endParaRPr/>
            </a:p>
          </p:txBody>
        </p:sp>
      </p:grpSp>
      <p:sp>
        <p:nvSpPr>
          <p:cNvPr id="135" name="Google Shape;135;p18"/>
          <p:cNvSpPr txBox="1"/>
          <p:nvPr/>
        </p:nvSpPr>
        <p:spPr>
          <a:xfrm>
            <a:off x="1796716" y="925640"/>
            <a:ext cx="9015663" cy="99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4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Uniting to make a difference</a:t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732" y="2317572"/>
            <a:ext cx="2534150" cy="359163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0455251" y="5823446"/>
            <a:ext cx="19013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7313" marR="0" lvl="0" indent="-87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Awareness training</a:t>
            </a:r>
            <a:endParaRPr/>
          </a:p>
          <a:p>
            <a:pPr marL="87313" marR="0" lvl="0" indent="-87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Orchards</a:t>
            </a:r>
            <a:endParaRPr/>
          </a:p>
          <a:p>
            <a:pPr marL="87313" marR="0" lvl="0" indent="-87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 day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3862388" y="4539915"/>
            <a:ext cx="19571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2019 -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5417969" y="4552005"/>
            <a:ext cx="19571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2020 -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7595935" y="4524730"/>
            <a:ext cx="19571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 ‘21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9151516" y="4538957"/>
            <a:ext cx="19571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 ‘21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Orchards Initiative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2"/>
          </p:nvPr>
        </p:nvSpPr>
        <p:spPr>
          <a:xfrm>
            <a:off x="4749507" y="1825625"/>
            <a:ext cx="66042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of the actions to help pollinators is to plant variety orchard trees.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 in Ireland has organised to purchase 1,000 mixed fruit Orchards.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will be planted by our partners, their staff &amp; their communities during the dormant season (Nov – March ) and will facilitate positive action within partner companies, employee base and activate their communities.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project will also facilitate a much broader reach than the industry directly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9" descr="Rows of heritage variety apples trees in an English village orchard Stock  Photo - Alam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194" y="2186049"/>
            <a:ext cx="4212312" cy="302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Difference Days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5172075" y="1546309"/>
            <a:ext cx="61817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Host in Ireland creates opportunities for our partners to create a lasting impactful difference to Ireland’s biodiversity.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Our first Difference Day was in 2019.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100 people from the data centre industry came together alongside the Native Woodland Trust to change a part of our landscape for better.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100 people planted 2,000 trees covering two acres.</a:t>
            </a:r>
            <a:endParaRPr/>
          </a:p>
        </p:txBody>
      </p:sp>
      <p:pic>
        <p:nvPicPr>
          <p:cNvPr id="155" name="Google Shape;155;p20" descr="A picture containing person, outdoor, people, crow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76" y="1690688"/>
            <a:ext cx="4902199" cy="275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1"/>
          <p:cNvCxnSpPr/>
          <p:nvPr/>
        </p:nvCxnSpPr>
        <p:spPr>
          <a:xfrm rot="10800000" flipH="1">
            <a:off x="0" y="3375517"/>
            <a:ext cx="12192000" cy="53482"/>
          </a:xfrm>
          <a:prstGeom prst="straightConnector1">
            <a:avLst/>
          </a:prstGeom>
          <a:noFill/>
          <a:ln w="38100" cap="flat" cmpd="sng">
            <a:solidFill>
              <a:srgbClr val="478EE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Proposed Timeline </a:t>
            </a:r>
            <a:endParaRPr/>
          </a:p>
        </p:txBody>
      </p:sp>
      <p:grpSp>
        <p:nvGrpSpPr>
          <p:cNvPr id="162" name="Google Shape;162;p21"/>
          <p:cNvGrpSpPr/>
          <p:nvPr/>
        </p:nvGrpSpPr>
        <p:grpSpPr>
          <a:xfrm>
            <a:off x="543098" y="2963487"/>
            <a:ext cx="11105803" cy="931026"/>
            <a:chOff x="465513" y="3541221"/>
            <a:chExt cx="11105803" cy="931026"/>
          </a:xfrm>
        </p:grpSpPr>
        <p:sp>
          <p:nvSpPr>
            <p:cNvPr id="163" name="Google Shape;163;p21"/>
            <p:cNvSpPr/>
            <p:nvPr/>
          </p:nvSpPr>
          <p:spPr>
            <a:xfrm>
              <a:off x="465513" y="3541221"/>
              <a:ext cx="1197033" cy="931026"/>
            </a:xfrm>
            <a:prstGeom prst="ellipse">
              <a:avLst/>
            </a:prstGeom>
            <a:solidFill>
              <a:srgbClr val="478E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2097578" y="3541221"/>
              <a:ext cx="1197033" cy="931026"/>
            </a:xfrm>
            <a:prstGeom prst="ellipse">
              <a:avLst/>
            </a:prstGeom>
            <a:solidFill>
              <a:srgbClr val="478E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3729643" y="3541221"/>
              <a:ext cx="1197033" cy="931026"/>
            </a:xfrm>
            <a:prstGeom prst="ellipse">
              <a:avLst/>
            </a:prstGeom>
            <a:solidFill>
              <a:srgbClr val="478E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5361708" y="3541221"/>
              <a:ext cx="1197033" cy="931026"/>
            </a:xfrm>
            <a:prstGeom prst="ellipse">
              <a:avLst/>
            </a:prstGeom>
            <a:solidFill>
              <a:srgbClr val="478E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7902343" y="3541221"/>
              <a:ext cx="1197033" cy="931026"/>
            </a:xfrm>
            <a:prstGeom prst="ellipse">
              <a:avLst/>
            </a:prstGeom>
            <a:solidFill>
              <a:srgbClr val="478E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10374283" y="3541221"/>
              <a:ext cx="1197033" cy="931026"/>
            </a:xfrm>
            <a:prstGeom prst="ellipse">
              <a:avLst/>
            </a:prstGeom>
            <a:solidFill>
              <a:srgbClr val="478E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1"/>
          <p:cNvSpPr txBox="1"/>
          <p:nvPr/>
        </p:nvSpPr>
        <p:spPr>
          <a:xfrm>
            <a:off x="543098" y="3175462"/>
            <a:ext cx="11970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 ‘21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2175162" y="3175462"/>
            <a:ext cx="11970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April ‘21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3807227" y="3175462"/>
            <a:ext cx="11970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‘21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7962908" y="3213020"/>
            <a:ext cx="11970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 ‘21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10451868" y="3228944"/>
            <a:ext cx="11970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Feb ‘22</a:t>
            </a: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5458692" y="3228944"/>
            <a:ext cx="11970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 ‘21</a:t>
            </a:r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338051" y="4183183"/>
            <a:ext cx="14020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lang="en-GB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to HII Councils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932006" y="1335715"/>
            <a:ext cx="173458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 April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launch of DCs for Bees Pollinator Plan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2555803" y="1543868"/>
            <a:ext cx="173458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21 April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webinar: ‘</a:t>
            </a:r>
            <a:r>
              <a:rPr lang="en-GB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centres &amp; biodiversity</a:t>
            </a: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1986739" y="4844902"/>
            <a:ext cx="173458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 April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 webinar: ‘</a:t>
            </a:r>
            <a:r>
              <a:rPr lang="en-GB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Something Small</a:t>
            </a: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3538449" y="4083782"/>
            <a:ext cx="188145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May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 BEE DAY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webinar: ‘</a:t>
            </a:r>
            <a:r>
              <a:rPr lang="en-GB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Something Small</a:t>
            </a: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5291044" y="1690688"/>
            <a:ext cx="152677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 June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launch of Orchards initiative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7755763" y="4403273"/>
            <a:ext cx="15267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Orchards dispatch &amp; planting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8080115" y="1837380"/>
            <a:ext cx="138130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 Day #1 (Virtual)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10359730" y="2028146"/>
            <a:ext cx="13813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 Day #2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21"/>
          <p:cNvCxnSpPr/>
          <p:nvPr/>
        </p:nvCxnSpPr>
        <p:spPr>
          <a:xfrm flipH="1">
            <a:off x="1000146" y="3882319"/>
            <a:ext cx="1" cy="2886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21"/>
          <p:cNvCxnSpPr/>
          <p:nvPr/>
        </p:nvCxnSpPr>
        <p:spPr>
          <a:xfrm>
            <a:off x="2504506" y="2374356"/>
            <a:ext cx="229660" cy="5884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21"/>
          <p:cNvCxnSpPr/>
          <p:nvPr/>
        </p:nvCxnSpPr>
        <p:spPr>
          <a:xfrm>
            <a:off x="2949933" y="3864548"/>
            <a:ext cx="19549" cy="9418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21"/>
          <p:cNvCxnSpPr/>
          <p:nvPr/>
        </p:nvCxnSpPr>
        <p:spPr>
          <a:xfrm>
            <a:off x="4591863" y="3864548"/>
            <a:ext cx="0" cy="23809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" name="Google Shape;188;p21"/>
          <p:cNvCxnSpPr/>
          <p:nvPr/>
        </p:nvCxnSpPr>
        <p:spPr>
          <a:xfrm>
            <a:off x="6031546" y="2744083"/>
            <a:ext cx="6263" cy="2186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21"/>
          <p:cNvCxnSpPr/>
          <p:nvPr/>
        </p:nvCxnSpPr>
        <p:spPr>
          <a:xfrm>
            <a:off x="8519151" y="3880632"/>
            <a:ext cx="0" cy="52040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21"/>
          <p:cNvCxnSpPr/>
          <p:nvPr/>
        </p:nvCxnSpPr>
        <p:spPr>
          <a:xfrm>
            <a:off x="8748621" y="2612023"/>
            <a:ext cx="1" cy="3752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p21"/>
          <p:cNvCxnSpPr/>
          <p:nvPr/>
        </p:nvCxnSpPr>
        <p:spPr>
          <a:xfrm>
            <a:off x="11012985" y="2621333"/>
            <a:ext cx="23548" cy="3372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21"/>
          <p:cNvCxnSpPr/>
          <p:nvPr/>
        </p:nvCxnSpPr>
        <p:spPr>
          <a:xfrm flipH="1">
            <a:off x="2923600" y="2673449"/>
            <a:ext cx="64103" cy="33610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Action Is Urgently Needed</vt:lpstr>
      <vt:lpstr>What is DCs for Bees?</vt:lpstr>
      <vt:lpstr>PowerPoint Presentation</vt:lpstr>
      <vt:lpstr>DCs for Bees Ambassadors</vt:lpstr>
      <vt:lpstr>Data Centre Pollinator Plan</vt:lpstr>
      <vt:lpstr>The Orchards Initiative</vt:lpstr>
      <vt:lpstr>Difference Days</vt:lpstr>
      <vt:lpstr>Proposed Timeline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Taunya Grogan</dc:creator>
  <cp:lastModifiedBy>Sarah Hetherton</cp:lastModifiedBy>
  <cp:revision>1</cp:revision>
  <dcterms:created xsi:type="dcterms:W3CDTF">2020-09-11T12:26:08Z</dcterms:created>
  <dcterms:modified xsi:type="dcterms:W3CDTF">2021-04-14T19:50:55Z</dcterms:modified>
</cp:coreProperties>
</file>